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Bantayog" pitchFamily="2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8" autoAdjust="0"/>
  </p:normalViewPr>
  <p:slideViewPr>
    <p:cSldViewPr>
      <p:cViewPr varScale="1">
        <p:scale>
          <a:sx n="80" d="100"/>
          <a:sy n="80" d="100"/>
        </p:scale>
        <p:origin x="3096" y="-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5241694" y="564260"/>
            <a:ext cx="9039196" cy="984101"/>
            <a:chOff x="0" y="0"/>
            <a:chExt cx="1006886" cy="1275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6886" cy="127577"/>
            </a:xfrm>
            <a:custGeom>
              <a:avLst/>
              <a:gdLst/>
              <a:ahLst/>
              <a:cxnLst/>
              <a:rect l="l" t="t" r="r" b="b"/>
              <a:pathLst>
                <a:path w="1006886" h="127577">
                  <a:moveTo>
                    <a:pt x="803686" y="0"/>
                  </a:moveTo>
                  <a:lnTo>
                    <a:pt x="0" y="0"/>
                  </a:lnTo>
                  <a:lnTo>
                    <a:pt x="203200" y="127577"/>
                  </a:lnTo>
                  <a:lnTo>
                    <a:pt x="1006886" y="127577"/>
                  </a:lnTo>
                  <a:lnTo>
                    <a:pt x="803686" y="0"/>
                  </a:lnTo>
                  <a:close/>
                </a:path>
              </a:pathLst>
            </a:custGeom>
            <a:solidFill>
              <a:srgbClr val="FE33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28575"/>
              <a:ext cx="803686" cy="156152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0" y="-2"/>
            <a:ext cx="8279026" cy="491933"/>
            <a:chOff x="0" y="0"/>
            <a:chExt cx="3891926" cy="1666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91926" cy="166631"/>
            </a:xfrm>
            <a:custGeom>
              <a:avLst/>
              <a:gdLst/>
              <a:ahLst/>
              <a:cxnLst/>
              <a:rect l="l" t="t" r="r" b="b"/>
              <a:pathLst>
                <a:path w="3891926" h="166631">
                  <a:moveTo>
                    <a:pt x="3688726" y="0"/>
                  </a:moveTo>
                  <a:lnTo>
                    <a:pt x="0" y="0"/>
                  </a:lnTo>
                  <a:lnTo>
                    <a:pt x="203200" y="166631"/>
                  </a:lnTo>
                  <a:lnTo>
                    <a:pt x="3891926" y="166631"/>
                  </a:lnTo>
                  <a:lnTo>
                    <a:pt x="3688726" y="0"/>
                  </a:lnTo>
                  <a:close/>
                </a:path>
              </a:pathLst>
            </a:custGeom>
            <a:solidFill>
              <a:srgbClr val="22439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28575"/>
              <a:ext cx="3688726" cy="195206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325768" y="9820393"/>
            <a:ext cx="8865360" cy="848234"/>
            <a:chOff x="0" y="0"/>
            <a:chExt cx="987522" cy="944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87522" cy="94486"/>
            </a:xfrm>
            <a:custGeom>
              <a:avLst/>
              <a:gdLst/>
              <a:ahLst/>
              <a:cxnLst/>
              <a:rect l="l" t="t" r="r" b="b"/>
              <a:pathLst>
                <a:path w="987522" h="94486">
                  <a:moveTo>
                    <a:pt x="784322" y="0"/>
                  </a:moveTo>
                  <a:lnTo>
                    <a:pt x="0" y="0"/>
                  </a:lnTo>
                  <a:lnTo>
                    <a:pt x="203200" y="94486"/>
                  </a:lnTo>
                  <a:lnTo>
                    <a:pt x="987522" y="94486"/>
                  </a:lnTo>
                  <a:lnTo>
                    <a:pt x="784322" y="0"/>
                  </a:lnTo>
                  <a:close/>
                </a:path>
              </a:pathLst>
            </a:custGeom>
            <a:solidFill>
              <a:srgbClr val="22439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28575"/>
              <a:ext cx="784322" cy="123061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-1221123" y="9654014"/>
            <a:ext cx="3856362" cy="816926"/>
            <a:chOff x="0" y="0"/>
            <a:chExt cx="429564" cy="909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9564" cy="90998"/>
            </a:xfrm>
            <a:custGeom>
              <a:avLst/>
              <a:gdLst/>
              <a:ahLst/>
              <a:cxnLst/>
              <a:rect l="l" t="t" r="r" b="b"/>
              <a:pathLst>
                <a:path w="429564" h="90998">
                  <a:moveTo>
                    <a:pt x="226364" y="0"/>
                  </a:moveTo>
                  <a:lnTo>
                    <a:pt x="0" y="0"/>
                  </a:lnTo>
                  <a:lnTo>
                    <a:pt x="203200" y="90998"/>
                  </a:lnTo>
                  <a:lnTo>
                    <a:pt x="429564" y="90998"/>
                  </a:lnTo>
                  <a:lnTo>
                    <a:pt x="226364" y="0"/>
                  </a:lnTo>
                  <a:close/>
                </a:path>
              </a:pathLst>
            </a:custGeom>
            <a:solidFill>
              <a:srgbClr val="FE33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28575"/>
              <a:ext cx="226364" cy="119573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84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1041400" y="9285922"/>
            <a:ext cx="5689600" cy="0"/>
          </a:xfrm>
          <a:prstGeom prst="line">
            <a:avLst/>
          </a:prstGeom>
          <a:ln w="9525" cap="flat">
            <a:solidFill>
              <a:srgbClr val="22439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30793" y="491932"/>
            <a:ext cx="1592344" cy="1425242"/>
          </a:xfrm>
          <a:custGeom>
            <a:avLst/>
            <a:gdLst/>
            <a:ahLst/>
            <a:cxnLst/>
            <a:rect l="l" t="t" r="r" b="b"/>
            <a:pathLst>
              <a:path w="1753468" h="1753468">
                <a:moveTo>
                  <a:pt x="0" y="0"/>
                </a:moveTo>
                <a:lnTo>
                  <a:pt x="1753468" y="0"/>
                </a:lnTo>
                <a:lnTo>
                  <a:pt x="1753468" y="1753468"/>
                </a:lnTo>
                <a:lnTo>
                  <a:pt x="0" y="1753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2629613" y="9342437"/>
            <a:ext cx="2513174" cy="199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1"/>
              </a:lnSpc>
            </a:pPr>
            <a:r>
              <a:rPr lang="en-US" sz="1129">
                <a:solidFill>
                  <a:srgbClr val="000000">
                    <a:alpha val="64706"/>
                  </a:srgbClr>
                </a:solidFill>
                <a:latin typeface="Bantayog"/>
                <a:ea typeface="Bantayog"/>
                <a:cs typeface="Bantayog"/>
                <a:sym typeface="Bantayog"/>
              </a:rPr>
              <a:t>www.stellymachinetools.com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53974" y="9042924"/>
            <a:ext cx="4402750" cy="21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>
                    <a:alpha val="64706"/>
                  </a:srgbClr>
                </a:solidFill>
                <a:latin typeface="Bantayog"/>
                <a:ea typeface="Bantayog"/>
                <a:cs typeface="Bantayog"/>
                <a:sym typeface="Bantayog"/>
              </a:rPr>
              <a:t>275 Happy Street Church Point, Louisiana 70525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0E0F43-87DD-91AD-46F5-F965EB025454}"/>
              </a:ext>
            </a:extLst>
          </p:cNvPr>
          <p:cNvSpPr txBox="1"/>
          <p:nvPr/>
        </p:nvSpPr>
        <p:spPr>
          <a:xfrm>
            <a:off x="1237869" y="3909489"/>
            <a:ext cx="735496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phase industrial steam cleaner/ pressure washer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2x3x2 stainless steel phosphate tank fire tube heated. 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4x8x4 stainless steel insulated phosphate tank with 2 stainless steel baskets. 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Clemco 600 </a:t>
            </a:r>
            <a:r>
              <a:rPr lang="en-US" dirty="0" err="1"/>
              <a:t>lbs</a:t>
            </a:r>
            <a:r>
              <a:rPr lang="en-US" dirty="0"/>
              <a:t> sandblasting pot with nova 3 hood and cape. 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Steel banding material with cart and tools</a:t>
            </a: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1D07D0-97C2-F0E4-0421-C5DE98CE2F30}"/>
              </a:ext>
            </a:extLst>
          </p:cNvPr>
          <p:cNvSpPr txBox="1"/>
          <p:nvPr/>
        </p:nvSpPr>
        <p:spPr>
          <a:xfrm>
            <a:off x="1237869" y="2630905"/>
            <a:ext cx="6160407" cy="744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Phosphate Tank and sandblasting equipment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70</Words>
  <Application>Microsoft Macintosh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Bantayog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Business Letterhead</dc:title>
  <cp:lastModifiedBy>Carl J Stelly</cp:lastModifiedBy>
  <cp:revision>4</cp:revision>
  <cp:lastPrinted>2026-01-23T04:12:20Z</cp:lastPrinted>
  <dcterms:created xsi:type="dcterms:W3CDTF">2006-08-16T00:00:00Z</dcterms:created>
  <dcterms:modified xsi:type="dcterms:W3CDTF">2026-02-03T20:30:24Z</dcterms:modified>
  <dc:identifier>DAF62Jb8jew</dc:identifier>
</cp:coreProperties>
</file>